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## What?
[Marp](https://marp.app/) lets you create HTML slides from markdown (like this!).
This presentation is both a [website](https://alexsci.com/marp-to-pages) and a [README.md](https://github.com/ralexander-phi/marp-to-pages/blob/main/README.md).
## Why?
Treat your presentation the same way you treat code.
- Use git to track changes
- Pull requests to collaborate
- Deploy automatically
- See a problem? Open an issue!
## Setup
Want to create your own?
First, create a new repo [from the template repo](https://github.com/ralexander-phi/marp-to-pages).
![](img/use-template.png)
## Configure GitHub Pages
Open your new repo and [setup publishing](https://help.github.com/en/github/working-with-github-pages/configuring-a-publishing-source-for-your-github-pages-site#choosing-a-publishing-source).
You'll typically use `gh-pages` as the deploy branch.
## Review Build
Click on Actions tab and see if the build succeeded (it may take some time).
![](img/click-actions.png)
You should now see the generated files in the `gh-pages` branch.
## View webpage
Open your deployed webpage to see the content.
Out of the box you should see `README.md` as `/index.html` and `/README.pdf`. Slides under `docs/` are also converted.
## Running locally
Locally you'll run commands like:
```
$ marp README.md -o build/README.pdf
```
or
```
$ npx @marp-team/marp-cli@latest README.md -o build/README.pdf
```
## As a workflow step
The workflow runs an equivalent step:
```
- name: Marp Build (README.pdf)
  uses: docker://marpteam/marp-cli:v1.7.0
  with:
    args: README.md -o build/README.pdf
  env:
    MARP_USER: root:root
```
Note the `args` match the previous slide.
## Customizing the build
Anything in the `build/` folder will be deployed to GitHub Pages.
You can copy extra files or run further processing steps using other tools.
## Learn more about Marp
This is a good time to learn more about Marp. Here's some resources:
- [CommonMark](https://commonmark.org/)
- [Cheat Sheet](https://commonmark.org/help/)
- [Themes](https://github.com/marp-team/marp-core/tree/master/themes)
- [CSS Themes](https://marpit.marp.app/theme-css)
- [Directives](https://marpit.marp.app/directives)
- [VS Code plugin](https://marketplace.visualstudio.com/items?itemName=marp-team.marp-vscode)
## Example Sites
Known sites using this action are:
- [University of Illinois at Urbana-Champaign's CS 199 Even More Practice](https://cs199emp.netlify.app/) [(code)](https://github.com/harsh183/emp-125)
- [Exploring agent based models](https://roiarthurb.github.io/Talk-UMMISCO_06-07-2020/) [(code)](https://github.com/RoiArthurB/Talk-UMMISCO_06-07-2020)
Send a [pull request](https://github.com/ralexander-phi/marp-to-pages) to get your site added.
## Publish your slides
When you are ready to share your presentation, commit or merge to `main` and your content on GitHub Pages will automatically update.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2023-11-14T03:19:17Z</dcterms:created>
  <dcterms:modified xsi:type="dcterms:W3CDTF">2023-11-14T03:19:17Z</dcterms:modified>
</cp:coreProperties>
</file>